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presProps.xml" Type="http://schemas.openxmlformats.org/officeDocument/2006/relationships/presProps"/><Relationship Id="rId13" Target="viewProps.xml" Type="http://schemas.openxmlformats.org/officeDocument/2006/relationships/viewProps"/><Relationship Id="rId14" Target="theme/theme1.xml" Type="http://schemas.openxmlformats.org/officeDocument/2006/relationships/theme"/><Relationship Id="rId15" Target="tableStyles.xml" Type="http://schemas.openxmlformats.org/officeDocument/2006/relationships/tableStyles"/><Relationship Id="rId16" Target="slides/slide11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గోప్యాంగచర్మము సున్నతి చేయబడినప్పుడు అతడు తొంబదితొమ్మిది యేండ్లవాడు.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కుమారుడైన ఇష్మాయేలు గోప్యాంగచర్మము సున్నతి చేయబడినప్పుడు అతడు పదుమూడేండ్లవాడు.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ఒక్క దినమందే అబ్రాహామును అతని కుమారుడైన ఇష్మాయేలును సున్నతి పొందిరి.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యింట పుట్టినవారును అన్యునియొద్ద వెండితో కొనబడినవారును అతని యింటిలోని పురుషులందరును అతనితో కూడ సున్నతి పొందిరి.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తొంబదితొమ్మిది యేండ్ల వాడైనప్పుడు యెహోవా అతనికి ప్రత్యక్షమై నేను సర్వశక్తిగల దేవుడను; నా సన్నిధిలో నడుచుచు నిందారహితుడవై యుండుము.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నాకును నీకును మధ్య నా నిబంధనను నియమించి నిన్ను అత్యధికముగా అభివృద్ధిపొందించెదనని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సాగిలపడియుండగా దేవుడతనితో మాటలాడి ఇదిగో నేను నియమించిన నా నిబంధన నీతో చేసియున్నాను;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అనేక జనములకు తండ్రివగుదువు.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ఇకమీదట నీ పేరు అబ్రాము అనబడదు; నిన్ను అనేక జనములకు తండ్రినిగా నియమించితిని గనుక నీ పేరు అబ్రాహాము అనబడును.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నీకు అత్యధికముగా సంతానవృద్ధి కలుగజేసి నీలోనుండి జనములు వచ్చునట్లు నియమించుదును, రాజులును నీలోనుండి వచ్చెదరు.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నీకును నీ తరువాత నీ సంతానమునకును దేవుడనై యుండునట్లు, నాకును నీకును, నీ తరువాతవారి తరములలో నీ సంతతికిని మధ్య నా నిబంధనను నిత్యనిబంధనగా స్థిరపరచెదను.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నీకును నీ తరువాత నీ సంతతికిని నీవు పరదేశివైయున్న దేశమును, అనగా కనానను దేశమంతటిని నిత్యస్వాస్థ్యముగా ఇచ్చి వారికి దేవుడనై యుందునని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నీవును, నీవు మాత్రమే గాక నీ తరువాత వారి తరములలో నీ సంతతియు నా నిబంధనను గైకొనవలెను.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నాకును నీకును నీ తరువాత నీ సంతతికిని మధ్య మీరు గైకొనవలసిన నా నిబంధన యేదనగా మీలో ప్రతి మగవాడును సున్నతి పొందవలెను.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మీ గోప్యాంగచర్మమున సున్నతి పొందవలెను. అది నాకు నీకు మధ్యనున్న నిబంధనకు సూచనగా ఉండును.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ఎనిమిది దినముల వయస్సు గలవాడు, అనగా నీ యింట పుట్టినవాడైనను, నీ సంతానము కాని అన్యునియొద్ద వెండితో కొనబడినవాడైనను, మీ తరములలో ప్రతి మగవాడు మీలో సున్నతి పొందవలెను.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యింట పుట్టినవాడును నీ వెండితో కొనబడినవాడును, తప్పక సున్నతి పొందవలెను. అప్పుడు నా నిబంధన మీ శరీరమందు నిత్య నిబంధనగా ఉండును.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సున్నతి పొందని మగవాడు, అనగా ఎవని గోప్యాంగచర్మమున సున్నతి చేయబడదో అట్టివాడు తన జనులలోనుండి కొట్టివేయబడును. వాడు నా నిబంధనను మీరియున్నాడని అబ్రాహాముతో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నీ భార్యయైన శారయి పేరు శారయి అనవద్దు; ఏలయనగా ఆమె పేరు శారా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నేనామెను ఆశీర్వదించి ఆమెవలన నీకు కుమారుని కలుగజేసెదను; నేనామెను ఆశీర్వదించెదను; ఆమె జనములకు తల్లియై యుండును; జనముల రాజులు ఆమెవలన కలుగుదురని అబ్రాహాముతో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సాగిలపడి నవ్వి నూరేండ్ల వానికి సంతానము కలుగునా? తొంబది యేండ్ల శారా కనునా? అని మనస్సులో అనుకొనెను.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ఇష్మాయేలు నీ సన్నిధిని బ్రదుక ననుగ్రహించుము అని దేవునితో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నీ భార్యయైన శారా నిశ్చయముగా నీకు కుమారుని కనును; నీవతనికి ఇస్సాకు అను పేరు పెట్టుదువు; అతని తరువాత అతని సంతానము కొరకు నిత్యనిబంధనగా నా నిబంధనను అతనితో స్థిరపరచెదను.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ఇష్మాయేలునుగూర్చి నీవు చేసిన మనవి నేను వింటిని. ఇదిగో నేనతనిని ఆశీర్వదించి అతనికి సంతానాభివృద్ధి కలుగజేసి అత్యధికముగా అతని విస్తరింపజేసెదను; అతడు పండ్రెండు మంది రాజులను కనును; అతనిని గొప్ప జనముగా చేసెదను;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వచ్చు సంవత్సరము ఈ కాలమందు శారా నీకు కనబోవు ఇస్సాకుతో నా నిబంధనను స్థిరపరచెదనని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అబ్రాహాముతో మాటలాడుట చాలించిన తరువాత అతనియొద్దనుండి పరమునకు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తన కుమారుడైన ఇష్మాయేలును, తన యింట పుట్టిన వారినందరిని, తన వెండితో కొనబడిన వారినందరిని, అబ్రాహాము ఇంటి మనుష్యులలో ప్రతివానిని పట్టుకొని దేవుడు తనతో చెప్పిన ప్రకారము ఆ దినమందే వారి వారి గోప్యాంగచర్మమున సున్నతి చేసెను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ఆదికాండము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  <vt:lpstr>అధ్యాయము 17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2021-02-09T07:32:57Z</dcterms:modified>
  <cp:revision>2</cp:revision>
  <dc:title>ఆదికాండము</dc:title>
</cp:coreProperties>
</file>